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287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54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440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9911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483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86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103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682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73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56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857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087C97-DA5E-4925-96CC-88AB774082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07B0B5-1113-4F9C-AE6E-C02BDB187F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51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2D3284E-9E62-694F-7884-C5FE5007A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53EE35C-121D-FA67-D3FB-65278B95082F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3B96C5A6-93A0-BF7E-DA56-A93F41CF6A36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921910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67FBE-081E-E146-04FB-FB5AE0D80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A372DA4-9BB0-A7AD-09EB-497973F03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9A3D8353-0259-A8A1-DDF2-40CC98C32521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87F646D-FC21-847D-940C-BCCA2CF343E6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981341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118C2-CA34-5F3A-5719-5BF79291D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56DD113-2ED2-C8CE-453B-737EEDDE5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DEC48C07-271A-2E81-5FFC-1C1B0E60009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AFB4402-055A-4A3B-E5E6-1CD56B16E058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981985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75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2026-06-02T08:22:15Z</dcterms:created>
  <dcterms:modified xsi:type="dcterms:W3CDTF">2026-06-02T08:23:34Z</dcterms:modified>
</cp:coreProperties>
</file>